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59" r:id="rId24"/>
    <p:sldId id="280" r:id="rId25"/>
    <p:sldId id="281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72E0"/>
    <a:srgbClr val="EB99FF"/>
    <a:srgbClr val="FFB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49F7-23B5-48E1-9A84-8A2F3269822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E5B4-1DC6-447A-94D5-2C773C588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8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FB88-929E-4FB7-9A58-1D934114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944DF-D918-47A8-A9D7-F47900EF1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35CA-2622-49F3-8C21-238D0C4A0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0D9AD-5DFD-497C-9A16-8A7D0A24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563-E80D-482D-8197-18DF93F9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4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6D41-F7C3-4F99-9DF6-80AC88A1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9515C-B613-4CFC-BCD4-905812A92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3D56B-946D-420C-8E8B-BD0B8B74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20FB2-87C7-4EA5-915D-261AEEB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A5223-0E57-41DC-ABE3-A76F61F8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0EEDD-1759-4CA6-8EFD-1B022EAFF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6754C-A3B3-43BA-8F71-837086C2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80892-1BEE-40F1-BB78-D1E231BD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ABBE5-1C9B-4AB0-9C53-DBCEB973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8772-E66E-42DB-942C-3A192260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7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88AD-21F4-42FF-8B76-33A7B529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C55E5-2EE7-4539-B2C6-0DB49FBC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B8B5-9A6D-46B2-A236-237EBF22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47CE9-1057-4356-B9CD-B3ADFA46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AC8C-07F1-4A09-94A5-950FA777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738-EA9F-4804-A2C0-24FB6E1E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52F98-ED2B-490B-A3BA-87DF41E59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EF23-F062-4FA7-8A4E-CCCCCD94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C5DD9-0D38-4D4F-97FB-4CC39219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BB9E0-0CAC-490A-AE23-0C36DE92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22B7-A080-4286-B405-10874B82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942F-32FD-4A1A-A376-3D530ED39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84659-F3B0-4BFB-BDA8-EBE3A1BE5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48D71-0032-4AB7-8579-B78B7CC9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ACF7C-B166-4528-8144-9D4D6DBF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9EA7-C27E-4084-A1C1-36055D0E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0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EF80-605E-40E9-BD5B-9EF42B66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B535E-AAB8-41A2-AFB9-2ACD9303B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5B501-63F5-49D8-87CD-9217E581C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7ACC4-CF03-4352-A45A-3ED422D4F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07567-54B8-4516-BDD1-9734FAA37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07584-121A-41DF-A692-6CA479A5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2C9C8-391F-4621-92B8-F7E805F0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566E03-FBE7-4ED9-8C41-1429D37D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7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7F84-703A-4C00-B0B5-F22449D7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FB333-6351-459B-B0F5-6A7AC904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D46DE-0F38-4BB9-AD00-63BC6A94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C5DCC-FA0B-4461-9361-82C8ECF0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5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D2AD7-65C7-45B0-A9A7-56076E09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3EBDF-C336-48B9-9147-C25F0A09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3EE7-335E-46E2-BF2A-503A3B4D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2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411C-4734-4781-A65A-CCF6EB86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F4E0-E8FF-4BE8-8180-45765CC6B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F4A95-D3A3-43B3-A714-3861B2B0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3238A-6267-4644-912B-015525D1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FB96-9B86-485F-8AD0-522393E7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C9458-6903-433A-93F5-AC4AAD25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2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C3FE-5767-4EF2-9C51-2E50873A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0635B5-B1F8-4519-86E3-BE9C5FC8A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7BC66-E487-4D1F-A276-17A477423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0089D-0E24-4360-9050-E282162A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99353-B3D4-451D-A1F7-DD2DF450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61A8B-54EC-4AC4-B9E5-45B85A64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C144F-7EF2-457A-8E8D-84822197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9F69-84DA-4E37-A36B-107F932DC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DC9C-3C9D-40DD-B5A8-596AEDF6A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BC74-2F18-4867-B26C-BC7AB3DEB96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F97DC-160A-4D36-A947-41ED1120B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3CC9C-18F3-48CC-BC65-D836884B6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D299A-E645-4C18-BB84-59177BA7F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4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oseathemes.com/scholastica/1/my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enthemes.com/metronic/tailwind/demo1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5B24-7802-4AE8-ABF4-3200E193E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FFB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Swiftly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24902-CEF3-495A-931A-044DDC7AA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EB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Amir Maharjan</a:t>
            </a:r>
          </a:p>
        </p:txBody>
      </p:sp>
    </p:spTree>
    <p:extLst>
      <p:ext uri="{BB962C8B-B14F-4D97-AF65-F5344CB8AC3E}">
        <p14:creationId xmlns:p14="http://schemas.microsoft.com/office/powerpoint/2010/main" val="331049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3.1.1 Requirement Analysis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</a:t>
            </a:r>
          </a:p>
          <a:p>
            <a:pPr marL="971550" lvl="1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request to cancel their booking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mode / Dark mode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 user interface</a:t>
            </a:r>
            <a:endParaRPr 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61299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27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4B719-FC48-4B93-BBAA-8746107FE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54" y="1152396"/>
            <a:ext cx="6136292" cy="5024567"/>
          </a:xfrm>
        </p:spPr>
      </p:pic>
    </p:spTree>
    <p:extLst>
      <p:ext uri="{BB962C8B-B14F-4D97-AF65-F5344CB8AC3E}">
        <p14:creationId xmlns:p14="http://schemas.microsoft.com/office/powerpoint/2010/main" val="238474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3.1.2 Feasibility Analysis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2863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B20AF8-2A4A-4B84-986E-13CA69457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721"/>
            <a:ext cx="10515600" cy="3348842"/>
          </a:xfrm>
        </p:spPr>
      </p:pic>
    </p:spTree>
    <p:extLst>
      <p:ext uri="{BB962C8B-B14F-4D97-AF65-F5344CB8AC3E}">
        <p14:creationId xmlns:p14="http://schemas.microsoft.com/office/powerpoint/2010/main" val="229929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5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05464-A41A-4402-95AC-5DADADEBF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61" y="1064712"/>
            <a:ext cx="7409969" cy="5112251"/>
          </a:xfrm>
        </p:spPr>
      </p:pic>
    </p:spTree>
    <p:extLst>
      <p:ext uri="{BB962C8B-B14F-4D97-AF65-F5344CB8AC3E}">
        <p14:creationId xmlns:p14="http://schemas.microsoft.com/office/powerpoint/2010/main" val="9663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Level 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FD8838-E61C-42DD-AC80-5733BC40F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25" y="1894491"/>
            <a:ext cx="10052846" cy="30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3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Level 1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80447-21CE-4C23-9E38-64E563EC3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9" y="1690688"/>
            <a:ext cx="11272281" cy="3954974"/>
          </a:xfrm>
        </p:spPr>
      </p:pic>
    </p:spTree>
    <p:extLst>
      <p:ext uri="{BB962C8B-B14F-4D97-AF65-F5344CB8AC3E}">
        <p14:creationId xmlns:p14="http://schemas.microsoft.com/office/powerpoint/2010/main" val="329511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5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Level 2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4377E-FA7E-4CF3-8AF5-E1093081D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52" y="1039660"/>
            <a:ext cx="8210896" cy="5453215"/>
          </a:xfrm>
        </p:spPr>
      </p:pic>
    </p:spTree>
    <p:extLst>
      <p:ext uri="{BB962C8B-B14F-4D97-AF65-F5344CB8AC3E}">
        <p14:creationId xmlns:p14="http://schemas.microsoft.com/office/powerpoint/2010/main" val="154211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the projects architecture, components and interfaces.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in such a way that it meets all the users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4209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16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3.2.1 Architectural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52690B-895A-448D-9B3F-3A701B5034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6977" y="1102290"/>
            <a:ext cx="5217782" cy="50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0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1: Introduction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2: Background study and Literature review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3: System Analysis and Design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4: Implementation and Testing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5: Conclusion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9652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0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3.2.2 Database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4F7E8-06E2-4D8F-AF39-27057C5C48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9421" y="1052186"/>
            <a:ext cx="7333158" cy="51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58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4: Implementation &amp; Testing</a:t>
            </a:r>
            <a:b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Implementation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708"/>
            <a:ext cx="10515600" cy="487425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implementation phase, design specifications such as database schema, DFD, interface design were transformed into a functioning software application.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testing phase begins after the implementation phase has ended. During this phase, codes were tested.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or not the modules were implemented as planned during the system design and analysis phase.</a:t>
            </a:r>
          </a:p>
        </p:txBody>
      </p:sp>
    </p:spTree>
    <p:extLst>
      <p:ext uri="{BB962C8B-B14F-4D97-AF65-F5344CB8AC3E}">
        <p14:creationId xmlns:p14="http://schemas.microsoft.com/office/powerpoint/2010/main" val="18358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4.1.1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608"/>
            <a:ext cx="10515600" cy="5162355"/>
          </a:xfrm>
        </p:spPr>
        <p:txBody>
          <a:bodyPr numCol="2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lvl="2"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lvl="2"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lvl="2"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lvl="2"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Platforms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Swiper Js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FontAwesome</a:t>
            </a:r>
            <a:endParaRPr 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 Js</a:t>
            </a:r>
          </a:p>
        </p:txBody>
      </p:sp>
    </p:spTree>
    <p:extLst>
      <p:ext uri="{BB962C8B-B14F-4D97-AF65-F5344CB8AC3E}">
        <p14:creationId xmlns:p14="http://schemas.microsoft.com/office/powerpoint/2010/main" val="311770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4.1.2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 Algorithm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Pagination Algorithm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410204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9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4.1.3 Implementation of Modules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75587A-C7D2-4A83-8E48-F4AF53B44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10" y="3159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FD4C985-47C0-45FB-AA31-10BA915C8DC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431555"/>
              </p:ext>
            </p:extLst>
          </p:nvPr>
        </p:nvGraphicFramePr>
        <p:xfrm>
          <a:off x="3638550" y="1219200"/>
          <a:ext cx="5456238" cy="532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r:id="rId4" imgW="5712354" imgH="5576824" progId="Word.OpenDocumentText.12">
                  <p:embed/>
                </p:oleObj>
              </mc:Choice>
              <mc:Fallback>
                <p:oleObj name="Document" r:id="rId4" imgW="5712354" imgH="5576824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8550" y="1219200"/>
                        <a:ext cx="5456238" cy="532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76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BFDDD5-0511-47CF-A073-425441BB64F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608283"/>
              </p:ext>
            </p:extLst>
          </p:nvPr>
        </p:nvGraphicFramePr>
        <p:xfrm>
          <a:off x="2689225" y="160338"/>
          <a:ext cx="6813550" cy="724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Document" r:id="rId4" imgW="5712354" imgH="6074697" progId="Word.OpenDocumentText.12">
                  <p:embed/>
                </p:oleObj>
              </mc:Choice>
              <mc:Fallback>
                <p:oleObj name="Document" r:id="rId4" imgW="5712354" imgH="6074697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9225" y="160338"/>
                        <a:ext cx="6813550" cy="724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885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48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608"/>
            <a:ext cx="10515600" cy="516235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that the system has been designed, examined, and put into operation, it is time to test it for flaws and faults.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testing step of the system development process is essential since it reduces errors and aids in system troubleshooting.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there are many various kinds of tests that can be done, for the sake of this report, we will mostly concentrate on the system's functionality, performance, and security.</a:t>
            </a:r>
          </a:p>
        </p:txBody>
      </p:sp>
    </p:spTree>
    <p:extLst>
      <p:ext uri="{BB962C8B-B14F-4D97-AF65-F5344CB8AC3E}">
        <p14:creationId xmlns:p14="http://schemas.microsoft.com/office/powerpoint/2010/main" val="131995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079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Testing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286FED-48F9-4D55-B0F6-9FD7DF24D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36907"/>
              </p:ext>
            </p:extLst>
          </p:nvPr>
        </p:nvGraphicFramePr>
        <p:xfrm>
          <a:off x="838199" y="1729636"/>
          <a:ext cx="10515600" cy="4082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32021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374886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2247014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94804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262974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17499613"/>
                    </a:ext>
                  </a:extLst>
                </a:gridCol>
              </a:tblGrid>
              <a:tr h="56991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Test Case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Test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Expected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Pass / Fail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069777"/>
                  </a:ext>
                </a:extLst>
              </a:tr>
              <a:tr h="117084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Wrong username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Username: </a:t>
                      </a:r>
                      <a:endParaRPr lang="en-US" sz="1100" dirty="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test@1234</a:t>
                      </a:r>
                      <a:endParaRPr lang="en-US" sz="1100" dirty="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Password:</a:t>
                      </a:r>
                      <a:endParaRPr lang="en-US" sz="1100" dirty="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Amir12345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Username does not exist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As expected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8498857"/>
                  </a:ext>
                </a:extLst>
              </a:tr>
              <a:tr h="117084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Wrong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Username: 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Amir12345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Password: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test@1234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Password does not match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As expected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2703447"/>
                  </a:ext>
                </a:extLst>
              </a:tr>
              <a:tr h="117084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Valid username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Username: 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Amir12345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Password:</a:t>
                      </a:r>
                      <a:endParaRPr lang="en-US" sz="1100">
                        <a:effectLst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Amir12345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As expected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036767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2B31676-4650-4C73-94BD-C8F06FBA2C71}"/>
              </a:ext>
            </a:extLst>
          </p:cNvPr>
          <p:cNvSpPr txBox="1">
            <a:spLocks/>
          </p:cNvSpPr>
          <p:nvPr/>
        </p:nvSpPr>
        <p:spPr>
          <a:xfrm>
            <a:off x="838200" y="988187"/>
            <a:ext cx="10515600" cy="52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4.2.1 Unit Testing</a:t>
            </a:r>
          </a:p>
        </p:txBody>
      </p:sp>
    </p:spTree>
    <p:extLst>
      <p:ext uri="{BB962C8B-B14F-4D97-AF65-F5344CB8AC3E}">
        <p14:creationId xmlns:p14="http://schemas.microsoft.com/office/powerpoint/2010/main" val="374678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16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4.2.1 System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30"/>
            <a:ext cx="10515600" cy="491183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that the password is stored in the database via md5 or password hashing.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that the emails are valid or not by filtering the emails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that for better UI interface and user satisfaction, form fields contain dropdowns, radio buttons, checkboxes, sliders, etc.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that on form submit data are stored in the database properly.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that the session variables are cleared after logout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that all required form fields are filled.</a:t>
            </a:r>
          </a:p>
        </p:txBody>
      </p:sp>
    </p:spTree>
    <p:extLst>
      <p:ext uri="{BB962C8B-B14F-4D97-AF65-F5344CB8AC3E}">
        <p14:creationId xmlns:p14="http://schemas.microsoft.com/office/powerpoint/2010/main" val="98089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211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fr-FR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Conclusion &amp; Future </a:t>
            </a:r>
            <a:r>
              <a:rPr lang="fr-FR" sz="4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lang="en-US" sz="31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650"/>
            <a:ext cx="10515600" cy="466131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earned to work with patience, improved my problem-solving skill and programming logics.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Communicate with users on a regular basis to learn about their needs and requirements.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needs to be finished by the specified timeframe.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8D95D-C460-49A7-96BF-5D24B9B4D18D}"/>
              </a:ext>
            </a:extLst>
          </p:cNvPr>
          <p:cNvSpPr txBox="1">
            <a:spLocks/>
          </p:cNvSpPr>
          <p:nvPr/>
        </p:nvSpPr>
        <p:spPr>
          <a:xfrm>
            <a:off x="838200" y="988187"/>
            <a:ext cx="10515600" cy="52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Lesson Learnt</a:t>
            </a:r>
          </a:p>
        </p:txBody>
      </p:sp>
    </p:spTree>
    <p:extLst>
      <p:ext uri="{BB962C8B-B14F-4D97-AF65-F5344CB8AC3E}">
        <p14:creationId xmlns:p14="http://schemas.microsoft.com/office/powerpoint/2010/main" val="268304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9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1: Introduction</a:t>
            </a:r>
            <a:b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Introduction Of Project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was developed in response to the growing demand for customized websites equipped with its own CMS.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new eCommerce platform with a unique CMS that allows efficient management of all website content.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can easily view products, prices, images, categories, and pages directly from the CMS interface.</a:t>
            </a:r>
          </a:p>
        </p:txBody>
      </p:sp>
    </p:spTree>
    <p:extLst>
      <p:ext uri="{BB962C8B-B14F-4D97-AF65-F5344CB8AC3E}">
        <p14:creationId xmlns:p14="http://schemas.microsoft.com/office/powerpoint/2010/main" val="184736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30"/>
            <a:ext cx="10515600" cy="491183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that would enable users to order their desired products whenever they wanted, from anywhere.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view various products, read about them, see their price information, etc.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foundation of the application and this project has been accomplished with the targets met. </a:t>
            </a:r>
          </a:p>
        </p:txBody>
      </p:sp>
    </p:spTree>
    <p:extLst>
      <p:ext uri="{BB962C8B-B14F-4D97-AF65-F5344CB8AC3E}">
        <p14:creationId xmlns:p14="http://schemas.microsoft.com/office/powerpoint/2010/main" val="752853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Future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30"/>
            <a:ext cx="10515600" cy="491183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FAQ section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custom feedback and reviews section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comments section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Allowing users to rate products.</a:t>
            </a:r>
          </a:p>
        </p:txBody>
      </p:sp>
    </p:spTree>
    <p:extLst>
      <p:ext uri="{BB962C8B-B14F-4D97-AF65-F5344CB8AC3E}">
        <p14:creationId xmlns:p14="http://schemas.microsoft.com/office/powerpoint/2010/main" val="3258768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30"/>
            <a:ext cx="10515600" cy="491183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Themes, "Scholastica,"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RoseaThemes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Pvt Ltd, [Online]. Available: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https://roseathemes.com/scholastica/1/my/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Keenthemes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Metronic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KeenThemes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Pvt. Ltd., [Online]. Available: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https://keenthemes.com/metronic/tailwind/demo1/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Pixinvent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Veuxy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Pixinvent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Pvt. Ltd., [Online]. Available: https://demos.pixinvent.com/vuexy-html-admin-template/html/vertical-menu-template/.</a:t>
            </a:r>
          </a:p>
        </p:txBody>
      </p:sp>
    </p:spTree>
    <p:extLst>
      <p:ext uri="{BB962C8B-B14F-4D97-AF65-F5344CB8AC3E}">
        <p14:creationId xmlns:p14="http://schemas.microsoft.com/office/powerpoint/2010/main" val="317170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C1E285-3085-49DA-AC41-94F04A3CE50C}"/>
              </a:ext>
            </a:extLst>
          </p:cNvPr>
          <p:cNvSpPr txBox="1"/>
          <p:nvPr/>
        </p:nvSpPr>
        <p:spPr>
          <a:xfrm>
            <a:off x="3302696" y="2267210"/>
            <a:ext cx="55866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u="sng" dirty="0">
                <a:solidFill>
                  <a:srgbClr val="FFFF00"/>
                </a:solidFill>
                <a:latin typeface="Script MT Bold" panose="030406020406070809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819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cap="none" dirty="0">
                <a:solidFill>
                  <a:srgbClr val="FFFF00"/>
                </a:solidFill>
                <a:latin typeface="Times New Roman" panose="02020603050405020304" pitchFamily="18" charset="0"/>
              </a:rPr>
              <a:t>1.2 Problem Statement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on third-party applications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overhead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risks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12124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Objectives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attractive CMS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environment where admin can easily create, manage and organize their contents.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system that will allow users to compare two products</a:t>
            </a:r>
          </a:p>
        </p:txBody>
      </p:sp>
    </p:spTree>
    <p:extLst>
      <p:ext uri="{BB962C8B-B14F-4D97-AF65-F5344CB8AC3E}">
        <p14:creationId xmlns:p14="http://schemas.microsoft.com/office/powerpoint/2010/main" val="75143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spcAft>
                <a:spcPts val="1200"/>
              </a:spcAft>
              <a:tabLst>
                <a:tab pos="228600" algn="l"/>
                <a:tab pos="457200" algn="l"/>
              </a:tabLst>
            </a:pP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Scope And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with minimum knowledge about website can also use this website.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become similar to amazon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for booking.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b="1" u="sng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Relies on internet connectivity for real-time tracking and updates.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implementation and training may require time and resources.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9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2: Background Study &amp; Literature Review</a:t>
            </a:r>
            <a:b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Background Study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WordPress: 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in operation for over 20 years. Almost 43% of all websites have been made using WordPress. I studied this to understand how data flows from one component to another and tried to do the same.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Shopify: 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 e-commerce platform much similar to our own. This platform is built for businesses that want to create online stores. 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Joomla: 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one of the most well-known CMS in the world. It has been in operation for almost 20 years. It can be pretty complex especially if someone is used to WordPress</a:t>
            </a:r>
          </a:p>
        </p:txBody>
      </p:sp>
    </p:spTree>
    <p:extLst>
      <p:ext uri="{BB962C8B-B14F-4D97-AF65-F5344CB8AC3E}">
        <p14:creationId xmlns:p14="http://schemas.microsoft.com/office/powerpoint/2010/main" val="9673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Metronic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was built using 9 backend languages like Laravel and Node. As for frontend languages, HTML, react, angular, etc.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Veuxy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was built using Laravel, Dot Net core, etc. and Vue 3,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14,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were used for frontend. They provide ultra-responsive design.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Velzon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users complained about the presence of useless codes, bugs and poor loading pages in AJAX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13014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4C8-6D7F-4F76-BCFB-8359CA4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9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3: System Analysis And Design</a:t>
            </a:r>
            <a:br>
              <a:rPr lang="en-US" sz="3600" b="1" dirty="0">
                <a:solidFill>
                  <a:srgbClr val="FFFF00"/>
                </a:solidFill>
              </a:rPr>
            </a:br>
            <a:r>
              <a:rPr lang="en-US" sz="31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System Analysis</a:t>
            </a:r>
            <a:endParaRPr lang="en-US" sz="3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A41D-9A18-4162-A21D-E9F01C27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 model was used.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 was used to track the progress through each phase.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 were conducted at the end of each phase to ensure that </a:t>
            </a:r>
            <a:r>
              <a:rPr lang="en-US" sz="2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expectations were met before proceeding.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considerable amount of time was spent in the requirement gathering phase.</a:t>
            </a:r>
            <a:endParaRPr 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0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1104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Script MT Bold</vt:lpstr>
      <vt:lpstr>Times New Roman</vt:lpstr>
      <vt:lpstr>Office Theme</vt:lpstr>
      <vt:lpstr>OpenDocument Text</vt:lpstr>
      <vt:lpstr>Shop Swiftly</vt:lpstr>
      <vt:lpstr>Table of content</vt:lpstr>
      <vt:lpstr>Chapter 1: Introduction 1.1 Introduction Of Project</vt:lpstr>
      <vt:lpstr>1.2 Problem Statement</vt:lpstr>
      <vt:lpstr>1.3 Objectives</vt:lpstr>
      <vt:lpstr>1.4 Scope And Limitation</vt:lpstr>
      <vt:lpstr>Chapter 2: Background Study &amp; Literature Review 2.1 Background Study</vt:lpstr>
      <vt:lpstr>2.2 Literature Review</vt:lpstr>
      <vt:lpstr>Chapter 3: System Analysis And Design 3.1 System Analysis</vt:lpstr>
      <vt:lpstr>3.1.1 Requirement Analysis</vt:lpstr>
      <vt:lpstr>Use Case Diagram</vt:lpstr>
      <vt:lpstr>3.1.2 Feasibility Analysis</vt:lpstr>
      <vt:lpstr>Gantt Chart</vt:lpstr>
      <vt:lpstr>ER Diagram</vt:lpstr>
      <vt:lpstr>DFD Level 0</vt:lpstr>
      <vt:lpstr>DFD Level 1</vt:lpstr>
      <vt:lpstr>DFD Level 2</vt:lpstr>
      <vt:lpstr>3.2 System Design</vt:lpstr>
      <vt:lpstr>3.2.1 Architectural Design</vt:lpstr>
      <vt:lpstr>3.2.2 Database Schema</vt:lpstr>
      <vt:lpstr>Chapter 4: Implementation &amp; Testing 4.1 Implementation</vt:lpstr>
      <vt:lpstr>4.1.1 Tools Used</vt:lpstr>
      <vt:lpstr>4.1.2 Algorithms</vt:lpstr>
      <vt:lpstr>4.1.3 Implementation of Modules</vt:lpstr>
      <vt:lpstr>PowerPoint Presentation</vt:lpstr>
      <vt:lpstr>4.2 Testing </vt:lpstr>
      <vt:lpstr>4.2 Testing </vt:lpstr>
      <vt:lpstr>4.2.1 System Testing</vt:lpstr>
      <vt:lpstr>Chapter 5: Conclusion &amp; Future Recommendation</vt:lpstr>
      <vt:lpstr>5.2 Conclusion</vt:lpstr>
      <vt:lpstr>5.3 Future Recommendation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Swiftly</dc:title>
  <dc:creator>amir mhr</dc:creator>
  <cp:lastModifiedBy>amir mhr</cp:lastModifiedBy>
  <cp:revision>16</cp:revision>
  <dcterms:created xsi:type="dcterms:W3CDTF">2024-12-02T14:38:56Z</dcterms:created>
  <dcterms:modified xsi:type="dcterms:W3CDTF">2024-12-03T02:29:04Z</dcterms:modified>
</cp:coreProperties>
</file>